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7" r:id="rId2"/>
    <p:sldId id="258" r:id="rId3"/>
    <p:sldId id="259" r:id="rId4"/>
    <p:sldId id="262" r:id="rId5"/>
    <p:sldId id="263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28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408D0-E811-6540-A587-38C9ACBAF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D4018E-2432-E04A-9CBD-399E264CFC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88B296-F286-7648-871B-CF8D4F960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8/20/20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F09AC0-8826-5E4B-8A30-E1FED58A3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59B69-C670-3D4C-BDD0-04A9F15E1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144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ACCFF-8BB8-1447-B604-4BF32BD61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DF53CC-E9AC-374B-9ACA-AF32778206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A0E42C-E4B4-9340-9E40-00CD50DD8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8/20/20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F30A5-C40C-1E40-B8B2-E724245C7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87F1A-4D75-8147-A2A9-3E495AE31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74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70E0D4-C2FF-F44E-805D-C16820B8C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2AB1A0-2CBB-9647-AB55-D66823D294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489C7D-303C-8D4E-AF34-89E6DEF2D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8/20/20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A60D0-3E7D-B84D-9AA8-B0D4D2B7A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39AAFE-78F9-794A-B200-9C1692D5F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993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D25C2-D4DD-7E43-B8FE-D85FAA922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A27BE-68EF-3E41-885B-D616E4C0C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C6C961-2426-3C48-A99E-159F9A4B5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8/20/20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545842-6827-924C-92F7-B7E5039BA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D7BF9-770D-2C4A-AE19-4E242A707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751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8A5C2-8D5C-4E47-A1B5-B3CDA0B91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137F09-3CFA-B04C-9F66-A3AE1ECA6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47BCD-ED10-2644-99A2-88BD978A4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8/20/20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86628-54A3-E941-A256-5EEEBED958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855FF-4604-FA4A-ADDA-6E9C34A14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58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B84C8-A586-E04E-BCED-BA214B22B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D2AC99-1D56-6346-8010-A992875231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3B64CD-59B2-0A4A-AE1F-2FC0E17EB5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604073-6046-E04B-B57F-8CFD576E8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8/20/20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18C3A2-1BE9-914C-BAEF-C225F624F3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4094D-1A51-604E-8F56-DC1D523EE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024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6CBC0-8D14-934C-8867-3EC01A04D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D199A6-CFE3-BF4D-A0FE-055D0BE91E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DB8469-41B8-194C-BA79-59CBD06F37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DA8307-966A-E646-83E0-4C852B188E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6A02CD-E5F5-4245-96E5-C87762957F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7D4F4B-6B44-E740-A468-2D9170F42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8/20/20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3FC489-EBED-404A-B83A-34C43CA35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27009E-C772-6345-B7E7-68AB4DD30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0933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83420-A401-4B4A-A657-71947E0E6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02F406-5E64-F341-B482-9CAAABE05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8/20/20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356F04-AF23-4241-A77D-952DADCA1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E1A5B6-9EFA-FD42-87C4-82E8B84E3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8907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E61CC7-D0AD-8F46-B4C9-66E529FBF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8/20/20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6B2064-2DB8-6746-A4BF-B88011D61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939B5B-0D0F-9940-92DA-4C8D969D68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5419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CC176-F7FD-A346-BC42-6B2A175C1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B53605-0458-E04E-A665-78E2FC1BE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93A53D-DE8B-E74F-974D-0F6A75B435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E2705-C8DE-1840-AA17-BED9D4FC8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8/20/20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99AA17-1E0B-814D-A759-5A9942CFC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12EB5C-EBA0-6C42-8872-8A5D104AC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291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86F0B-3693-8F42-837A-5DD198F5E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B218F44-677C-DB4F-A880-8AC380AFD6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925825-55EE-7F4B-A456-89B099090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04C397-29D6-754C-8EE4-99910EB58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8/20/20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A92C96-9E37-BD40-AB4B-A1DB17B65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883AC7-42C5-6E40-A8F2-D1DC4F923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859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B53A23-8276-294D-A1AF-7081AE850F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905F03-63B2-B549-91C4-3C1A67B15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9EF73D-9DAB-6545-92DA-3E32850AD0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8/20/20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9F8C17-7080-0F41-8D6D-9CE066EEC66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1B4C37-2C97-114F-A6E5-33D0677B5D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4271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E71BC-42EA-434B-A366-F5F762CE3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r>
              <a:rPr lang="en-US" sz="5400"/>
              <a:t>Updates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8F1097-5246-5942-AE58-EA5617681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9304" y="2902912"/>
            <a:ext cx="9849751" cy="3308701"/>
          </a:xfrm>
        </p:spPr>
        <p:txBody>
          <a:bodyPr anchor="ctr">
            <a:normAutofit/>
          </a:bodyPr>
          <a:lstStyle/>
          <a:p>
            <a:r>
              <a:rPr lang="en-US" sz="1600" dirty="0"/>
              <a:t>Python Glyph Packing</a:t>
            </a:r>
          </a:p>
          <a:p>
            <a:pPr lvl="1"/>
            <a:r>
              <a:rPr lang="en-US" sz="1600" dirty="0"/>
              <a:t>Revamped the multiprocessing code to allow more efficient distribution of work among cores. Instead of assigning one point to a core, we now assign a batch of points to a core. </a:t>
            </a:r>
          </a:p>
          <a:p>
            <a:pPr lvl="1"/>
            <a:r>
              <a:rPr lang="en-US" sz="1600" dirty="0"/>
              <a:t>This reduces the overhead of starting and stopping processes.</a:t>
            </a:r>
          </a:p>
          <a:p>
            <a:pPr lvl="1"/>
            <a:r>
              <a:rPr lang="en-US" sz="1600" dirty="0"/>
              <a:t>Applied the glyph packing algorithm to the U2OS dataset. Changed the orientation and the axis convention to fit the dataset.</a:t>
            </a:r>
          </a:p>
          <a:p>
            <a:r>
              <a:rPr lang="en-US" sz="1600" dirty="0"/>
              <a:t>3D Visualization Algorithm</a:t>
            </a:r>
          </a:p>
          <a:p>
            <a:pPr lvl="1"/>
            <a:r>
              <a:rPr lang="en-US" sz="1600" dirty="0"/>
              <a:t>Figured out a way to draw the cylinders at once and assign scalars at the same time instead of drawing cylinders one at a time. </a:t>
            </a:r>
          </a:p>
          <a:p>
            <a:pPr lvl="1"/>
            <a:r>
              <a:rPr lang="en-US" sz="1600" dirty="0"/>
              <a:t>This has dramatically decreased the time for 3D visualization.</a:t>
            </a:r>
          </a:p>
          <a:p>
            <a:pPr lvl="1"/>
            <a:r>
              <a:rPr lang="en-US" sz="1600" dirty="0"/>
              <a:t>Plotted full mouse brain dataset using the algorithm.</a:t>
            </a:r>
          </a:p>
          <a:p>
            <a:pPr lvl="1"/>
            <a:r>
              <a:rPr lang="en-US" sz="1600" dirty="0"/>
              <a:t>Generated a video showing the </a:t>
            </a:r>
            <a:r>
              <a:rPr lang="en-US" sz="1600" dirty="0" err="1"/>
              <a:t>Kazansky</a:t>
            </a:r>
            <a:r>
              <a:rPr lang="en-US" sz="1600" dirty="0"/>
              <a:t> target in Pyvista.</a:t>
            </a:r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47353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icture containing water, person, kite, skiing&#10;&#10;Description automatically generated">
            <a:extLst>
              <a:ext uri="{FF2B5EF4-FFF2-40B4-BE49-F238E27FC236}">
                <a16:creationId xmlns:a16="http://schemas.microsoft.com/office/drawing/2014/main" id="{12632A89-0EF4-4C42-9939-593A79E06B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87" t="13284" r="11716" b="16974"/>
          <a:stretch/>
        </p:blipFill>
        <p:spPr>
          <a:xfrm>
            <a:off x="8301039" y="3405458"/>
            <a:ext cx="3890960" cy="3452542"/>
          </a:xfrm>
          <a:prstGeom prst="rect">
            <a:avLst/>
          </a:prstGeom>
        </p:spPr>
      </p:pic>
      <p:pic>
        <p:nvPicPr>
          <p:cNvPr id="19" name="Picture 18" descr="A picture containing kite, water&#10;&#10;Description automatically generated">
            <a:extLst>
              <a:ext uri="{FF2B5EF4-FFF2-40B4-BE49-F238E27FC236}">
                <a16:creationId xmlns:a16="http://schemas.microsoft.com/office/drawing/2014/main" id="{A8FA38AB-5944-934F-8836-D1CC303E429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16" t="9963" r="7011" b="9502"/>
          <a:stretch/>
        </p:blipFill>
        <p:spPr>
          <a:xfrm>
            <a:off x="8301040" y="0"/>
            <a:ext cx="3890960" cy="3799561"/>
          </a:xfrm>
          <a:prstGeom prst="rect">
            <a:avLst/>
          </a:prstGeom>
        </p:spPr>
      </p:pic>
      <p:pic>
        <p:nvPicPr>
          <p:cNvPr id="21" name="Picture 20" descr="A picture containing kite, water, young, person&#10;&#10;Description automatically generated">
            <a:extLst>
              <a:ext uri="{FF2B5EF4-FFF2-40B4-BE49-F238E27FC236}">
                <a16:creationId xmlns:a16="http://schemas.microsoft.com/office/drawing/2014/main" id="{F5D19657-AF12-9F47-BCAA-92490CBFA3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858000" cy="6858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9A3459E-FC04-E245-892A-903DD8A5F7B1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4944311" y="0"/>
            <a:ext cx="2960601" cy="286755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A24A60E-C869-3E45-AE26-8AC89AC7284E}"/>
              </a:ext>
            </a:extLst>
          </p:cNvPr>
          <p:cNvSpPr/>
          <p:nvPr/>
        </p:nvSpPr>
        <p:spPr>
          <a:xfrm>
            <a:off x="3212123" y="2661138"/>
            <a:ext cx="715108" cy="504093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6BB26FC-AA2D-3743-AA0C-20D120524D1E}"/>
              </a:ext>
            </a:extLst>
          </p:cNvPr>
          <p:cNvCxnSpPr/>
          <p:nvPr/>
        </p:nvCxnSpPr>
        <p:spPr>
          <a:xfrm flipV="1">
            <a:off x="3212123" y="0"/>
            <a:ext cx="1732188" cy="2625969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4BA74FB3-3137-3743-ABDF-B77226FF9E12}"/>
              </a:ext>
            </a:extLst>
          </p:cNvPr>
          <p:cNvCxnSpPr/>
          <p:nvPr/>
        </p:nvCxnSpPr>
        <p:spPr>
          <a:xfrm flipV="1">
            <a:off x="3927231" y="2867554"/>
            <a:ext cx="3977681" cy="29767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2062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215C6C6-E45C-4179-9FC1-E8A4C1D47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FE9FE4C-C9E0-4C54-8010-EA9D29CD4D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1564726" y="1890469"/>
            <a:ext cx="5860051" cy="2079143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6FAD6EF-0374-46BD-901E-E901DCA01F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4847ABE-275E-4DCA-B164-A672D517FB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C4601F-B18B-0D41-8BA3-2923A5EBBE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96" b="35901"/>
          <a:stretch/>
        </p:blipFill>
        <p:spPr>
          <a:xfrm>
            <a:off x="838200" y="704765"/>
            <a:ext cx="10628376" cy="5440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508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C2FBFB-2AEA-EC4E-A500-E82B5BDE7B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39" b="193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0797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8138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z_3d_denoised.mp4" descr="viz_3d_denoised.mp4">
            <a:hlinkClick r:id="" action="ppaction://media"/>
            <a:extLst>
              <a:ext uri="{FF2B5EF4-FFF2-40B4-BE49-F238E27FC236}">
                <a16:creationId xmlns:a16="http://schemas.microsoft.com/office/drawing/2014/main" id="{48DDBC85-979D-B649-A312-FEB172B69A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81956" y="643467"/>
            <a:ext cx="74280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26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laser, scene&#10;&#10;Description automatically generated">
            <a:extLst>
              <a:ext uri="{FF2B5EF4-FFF2-40B4-BE49-F238E27FC236}">
                <a16:creationId xmlns:a16="http://schemas.microsoft.com/office/drawing/2014/main" id="{59153529-A927-544E-BAE4-76E96B9BC9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2" r="7206" b="-3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9" name="Picture 8" descr="A picture containing laser&#10;&#10;Description automatically generated">
            <a:extLst>
              <a:ext uri="{FF2B5EF4-FFF2-40B4-BE49-F238E27FC236}">
                <a16:creationId xmlns:a16="http://schemas.microsoft.com/office/drawing/2014/main" id="{FA90B185-8DD4-4347-9645-D483EEE112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68" r="7210" b="-3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426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green, sitting, grass, light&#10;&#10;Description automatically generated">
            <a:extLst>
              <a:ext uri="{FF2B5EF4-FFF2-40B4-BE49-F238E27FC236}">
                <a16:creationId xmlns:a16="http://schemas.microsoft.com/office/drawing/2014/main" id="{84CD8994-EE47-FD45-8C27-04233E49D8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279" b="-3"/>
          <a:stretch/>
        </p:blipFill>
        <p:spPr>
          <a:xfrm>
            <a:off x="321731" y="321732"/>
            <a:ext cx="5728548" cy="6214533"/>
          </a:xfrm>
          <a:prstGeom prst="rect">
            <a:avLst/>
          </a:prstGeom>
        </p:spPr>
      </p:pic>
      <p:pic>
        <p:nvPicPr>
          <p:cNvPr id="5" name="Picture 4" descr="A picture containing green, sitting, photo, light&#10;&#10;Description automatically generated">
            <a:extLst>
              <a:ext uri="{FF2B5EF4-FFF2-40B4-BE49-F238E27FC236}">
                <a16:creationId xmlns:a16="http://schemas.microsoft.com/office/drawing/2014/main" id="{913740BA-9EA3-BC4A-AE3A-652159E27A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279" b="-3"/>
          <a:stretch/>
        </p:blipFill>
        <p:spPr>
          <a:xfrm>
            <a:off x="6141721" y="321732"/>
            <a:ext cx="5728547" cy="621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181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1277</TotalTime>
  <Words>128</Words>
  <Application>Microsoft Macintosh PowerPoint</Application>
  <PresentationFormat>Widescreen</PresentationFormat>
  <Paragraphs>10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Updates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Updates</dc:title>
  <dc:creator>Arunabh Ghosh</dc:creator>
  <cp:lastModifiedBy>Arunabh Ghosh</cp:lastModifiedBy>
  <cp:revision>2</cp:revision>
  <dcterms:created xsi:type="dcterms:W3CDTF">2020-08-20T20:37:21Z</dcterms:created>
  <dcterms:modified xsi:type="dcterms:W3CDTF">2020-08-21T17:55:17Z</dcterms:modified>
</cp:coreProperties>
</file>

<file path=docProps/thumbnail.jpeg>
</file>